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8" r:id="rId9"/>
    <p:sldId id="269" r:id="rId10"/>
    <p:sldId id="270" r:id="rId11"/>
    <p:sldId id="271" r:id="rId12"/>
    <p:sldId id="280" r:id="rId13"/>
    <p:sldId id="281" r:id="rId14"/>
    <p:sldId id="282" r:id="rId15"/>
    <p:sldId id="283" r:id="rId16"/>
    <p:sldId id="284" r:id="rId17"/>
    <p:sldId id="285" r:id="rId18"/>
    <p:sldId id="273" r:id="rId19"/>
    <p:sldId id="274" r:id="rId20"/>
    <p:sldId id="277" r:id="rId21"/>
    <p:sldId id="278" r:id="rId22"/>
    <p:sldId id="275" r:id="rId23"/>
    <p:sldId id="287" r:id="rId24"/>
    <p:sldId id="265" r:id="rId25"/>
    <p:sldId id="266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71" autoAdjust="0"/>
  </p:normalViewPr>
  <p:slideViewPr>
    <p:cSldViewPr>
      <p:cViewPr varScale="1">
        <p:scale>
          <a:sx n="120" d="100"/>
          <a:sy n="120" d="100"/>
        </p:scale>
        <p:origin x="130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AA39C-5D3D-4764-9F2D-5B7C8B0FD5EC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BEF2C-DE4C-4939-B1C3-B335CCC87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73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DBEFA-300A-4823-BC9D-9FE6B63A8DAF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0ABE2-A30D-4BCF-AF26-6537B3A4E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2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0ABE2-A30D-4BCF-AF26-6537B3A4EB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5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0ABE2-A30D-4BCF-AF26-6537B3A4EB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3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9C14-D7B0-4362-B69D-49926E164C4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01E-7262-46BB-8A4F-F2CADAEA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6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9C14-D7B0-4362-B69D-49926E164C4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01E-7262-46BB-8A4F-F2CADAEA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9C14-D7B0-4362-B69D-49926E164C4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01E-7262-46BB-8A4F-F2CADAEA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7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9C14-D7B0-4362-B69D-49926E164C4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01E-7262-46BB-8A4F-F2CADAEA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3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9C14-D7B0-4362-B69D-49926E164C4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01E-7262-46BB-8A4F-F2CADAEA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9C14-D7B0-4362-B69D-49926E164C4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01E-7262-46BB-8A4F-F2CADAEA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3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9C14-D7B0-4362-B69D-49926E164C4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01E-7262-46BB-8A4F-F2CADAEA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1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9C14-D7B0-4362-B69D-49926E164C4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01E-7262-46BB-8A4F-F2CADAEA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6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9C14-D7B0-4362-B69D-49926E164C4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01E-7262-46BB-8A4F-F2CADAEA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9C14-D7B0-4362-B69D-49926E164C4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01E-7262-46BB-8A4F-F2CADAEA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3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9C14-D7B0-4362-B69D-49926E164C4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101E-7262-46BB-8A4F-F2CADAEA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89C14-D7B0-4362-B69D-49926E164C40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0101E-7262-46BB-8A4F-F2CADAEAB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0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osymigrant.org/Finanza%20moneyorders-ENG%20to%20upload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ride.ri.gov/Portals/0/Uploads/Documents/Students-and-Families-Great-Schools/English-Language-Learners/go-to-strategies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Integrating Language Learning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Life Skills Lessons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8317" y="54864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Alicia Van Borssum, Ed. D.</a:t>
            </a:r>
          </a:p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Warner Center for Professional Development</a:t>
            </a:r>
          </a:p>
          <a:p>
            <a:pPr algn="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Rochester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7" y="5483469"/>
            <a:ext cx="2517133" cy="920274"/>
          </a:xfrm>
          <a:prstGeom prst="rect">
            <a:avLst/>
          </a:prstGeom>
        </p:spPr>
      </p:pic>
      <p:pic>
        <p:nvPicPr>
          <p:cNvPr id="2050" name="Picture 2" descr="https://www.leeandlow.com/uploads/article_category_hero_image/2981/image_r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7" y="2286000"/>
            <a:ext cx="72580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1235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language work I created: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 naturally from the content of the lesson?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 listening, speaking, reading, and/or writing English?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Promote useful English skills even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purpose of the original lesson?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my students negotiate their world or advocate for themselves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so, try it!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7"/>
          <a:stretch/>
        </p:blipFill>
        <p:spPr>
          <a:xfrm>
            <a:off x="601744" y="6096000"/>
            <a:ext cx="7940511" cy="698546"/>
          </a:xfrm>
          <a:prstGeom prst="rect">
            <a:avLst/>
          </a:prstGeom>
        </p:spPr>
      </p:pic>
      <p:pic>
        <p:nvPicPr>
          <p:cNvPr id="4" name="Picture 3" descr="http://www.huntingdonallsaints.org.uk/content/pages/uploaded_images/16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t="23599" r="82047" b="37662"/>
          <a:stretch/>
        </p:blipFill>
        <p:spPr bwMode="auto">
          <a:xfrm rot="17705693">
            <a:off x="6096000" y="514668"/>
            <a:ext cx="1059180" cy="662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2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what does that look like?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skills lesson: Finance: Money Orders</a:t>
            </a:r>
          </a:p>
          <a:p>
            <a:pPr marL="0" indent="0" algn="ctr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www.osymigrant.org/Finanza%20moneyorders-ENG%20to%20upload.pdf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1: what exactly are my students learning?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a money order is safer than cash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buy/cash a money order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14"/>
          <a:stretch/>
        </p:blipFill>
        <p:spPr>
          <a:xfrm>
            <a:off x="1564064" y="6021243"/>
            <a:ext cx="6015872" cy="5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1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linguistic demands of this lesson?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students be doing with language in order to learn the content?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they apply the learning to real life?</a:t>
            </a:r>
          </a:p>
          <a:p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financial; numbers</a:t>
            </a:r>
          </a:p>
          <a:p>
            <a:pPr lvl="0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Understanding/explaining something step-by-step</a:t>
            </a:r>
          </a:p>
          <a:p>
            <a:pPr lvl="0"/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Asking for something in a store or other establishment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14"/>
          <a:stretch/>
        </p:blipFill>
        <p:spPr>
          <a:xfrm>
            <a:off x="1564064" y="6179343"/>
            <a:ext cx="6015872" cy="574964"/>
          </a:xfrm>
          <a:prstGeom prst="rect">
            <a:avLst/>
          </a:prstGeom>
        </p:spPr>
      </p:pic>
      <p:pic>
        <p:nvPicPr>
          <p:cNvPr id="6" name="Picture 5" descr="http://www.huntingdonallsaints.org.uk/content/pages/uploaded_images/16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t="33408" r="67298" b="15792"/>
          <a:stretch/>
        </p:blipFill>
        <p:spPr bwMode="auto">
          <a:xfrm rot="15340482">
            <a:off x="6599646" y="531819"/>
            <a:ext cx="898525" cy="868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51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my students’ needs?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proficiency levels in English?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degree of formal education?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9" b="33430"/>
          <a:stretch/>
        </p:blipFill>
        <p:spPr>
          <a:xfrm>
            <a:off x="1014167" y="5796529"/>
            <a:ext cx="7115666" cy="659268"/>
          </a:xfrm>
          <a:prstGeom prst="rect">
            <a:avLst/>
          </a:prstGeom>
        </p:spPr>
      </p:pic>
      <p:pic>
        <p:nvPicPr>
          <p:cNvPr id="5" name="Picture 4" descr="http://www.huntingdonallsaints.org.uk/content/pages/uploaded_images/16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4" t="19162" r="52166" b="33631"/>
          <a:stretch/>
        </p:blipFill>
        <p:spPr bwMode="auto">
          <a:xfrm rot="16788308">
            <a:off x="6248400" y="545010"/>
            <a:ext cx="913765" cy="807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25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language point I could target or teach explicitly within the linguistic demands of the lesson, my students’ needs, and an application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learning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lesson’s original purpose?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ask for things I need in a store or other establishment.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7"/>
          <a:stretch/>
        </p:blipFill>
        <p:spPr>
          <a:xfrm>
            <a:off x="746289" y="5959452"/>
            <a:ext cx="7940511" cy="698546"/>
          </a:xfrm>
          <a:prstGeom prst="rect">
            <a:avLst/>
          </a:prstGeom>
        </p:spPr>
      </p:pic>
      <p:pic>
        <p:nvPicPr>
          <p:cNvPr id="4" name="Picture 3" descr="http://www.huntingdonallsaints.org.uk/content/pages/uploaded_images/16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9" t="40551" r="33838" b="18486"/>
          <a:stretch/>
        </p:blipFill>
        <p:spPr bwMode="auto">
          <a:xfrm rot="17636451">
            <a:off x="6172200" y="609600"/>
            <a:ext cx="989965" cy="700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07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5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language objective.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 ask for items they want in a store or other establishment using the sentence frame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would like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please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14"/>
          <a:stretch/>
        </p:blipFill>
        <p:spPr>
          <a:xfrm>
            <a:off x="1600200" y="5791200"/>
            <a:ext cx="6015872" cy="574964"/>
          </a:xfrm>
          <a:prstGeom prst="rect">
            <a:avLst/>
          </a:prstGeom>
        </p:spPr>
      </p:pic>
      <p:pic>
        <p:nvPicPr>
          <p:cNvPr id="6" name="Picture 5" descr="http://www.huntingdonallsaints.org.uk/content/pages/uploaded_images/16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3" t="24511" r="17294" b="34076"/>
          <a:stretch/>
        </p:blipFill>
        <p:spPr bwMode="auto">
          <a:xfrm rot="19090643">
            <a:off x="6019800" y="492125"/>
            <a:ext cx="951865" cy="708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831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simple authentic exercise to practice the English skill.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already a role play in the lesson for asking for a money order. Have students think of other places they need to ask for something: at a fast food restaurant, the post office, a convenience store. Make another list of things you might ask for at those places. Play a game where each student picks a card with the name of an establishment and then has to ask for something from the list. One person plays the clerk “may I help you?” and the other asks for the item, “I would like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coffee, please.”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9" b="33430"/>
          <a:stretch/>
        </p:blipFill>
        <p:spPr>
          <a:xfrm>
            <a:off x="1143000" y="5979091"/>
            <a:ext cx="7115666" cy="659268"/>
          </a:xfrm>
          <a:prstGeom prst="rect">
            <a:avLst/>
          </a:prstGeom>
        </p:spPr>
      </p:pic>
      <p:pic>
        <p:nvPicPr>
          <p:cNvPr id="4" name="Picture 3" descr="http://www.huntingdonallsaints.org.uk/content/pages/uploaded_images/16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3" t="43209" b="15809"/>
          <a:stretch/>
        </p:blipFill>
        <p:spPr bwMode="auto">
          <a:xfrm rot="16514898">
            <a:off x="6096000" y="495618"/>
            <a:ext cx="981075" cy="701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37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1235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language work I created: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 naturally from the content of the lesson?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 listening, speaking, reading, and/or writing English?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Promote useful English skills?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my students negotiate their world or advocate for themselves?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7"/>
          <a:stretch/>
        </p:blipFill>
        <p:spPr>
          <a:xfrm>
            <a:off x="601744" y="6096000"/>
            <a:ext cx="7940511" cy="698546"/>
          </a:xfrm>
          <a:prstGeom prst="rect">
            <a:avLst/>
          </a:prstGeom>
        </p:spPr>
      </p:pic>
      <p:pic>
        <p:nvPicPr>
          <p:cNvPr id="4" name="Picture 3" descr="http://www.huntingdonallsaints.org.uk/content/pages/uploaded_images/16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t="23599" r="82047" b="37662"/>
          <a:stretch/>
        </p:blipFill>
        <p:spPr bwMode="auto">
          <a:xfrm rot="17705693">
            <a:off x="6096000" y="514668"/>
            <a:ext cx="1059180" cy="662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40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08806"/>
            <a:ext cx="8839200" cy="5949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poste	  le commerce au coin	        le fast-food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timbre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tranche de pizza	       	       un café 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nvoyer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paquet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	      la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benzine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		      des frites</a:t>
            </a: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desirez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monsieur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madame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mademoiselle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voudrais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s’il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vous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plait.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specialgathering.files.wordpress.com/2008/03/post_offic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4" y="1557484"/>
            <a:ext cx="1524000" cy="1154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 descr="http://crimemagazine.com/images/Convenience-Stor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34" y="1447800"/>
            <a:ext cx="1311275" cy="11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 descr="http://i.dailymail.co.uk/i/pix/2014/01/13/article-2538568-1409FFAA000005DC-296_634x34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668" y="1445577"/>
            <a:ext cx="1981200" cy="1154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 descr="Image result for postage sta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16" y="2778821"/>
            <a:ext cx="781685" cy="83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medialoot.com/images/coffee/final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8" t="4028" r="19465" b="4911"/>
          <a:stretch/>
        </p:blipFill>
        <p:spPr bwMode="auto">
          <a:xfrm>
            <a:off x="7892363" y="2809294"/>
            <a:ext cx="661670" cy="918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http://previews.123rf.com/images/scanrail/scanrail1503/scanrail150300001/37439219-Creative-abstract-shipping-logistics-and-retail-parcel-goods-delivery-commercial-business-concept-co-Stock-Photo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7778" r="7660" b="7859"/>
          <a:stretch/>
        </p:blipFill>
        <p:spPr bwMode="auto">
          <a:xfrm>
            <a:off x="851376" y="4389401"/>
            <a:ext cx="908368" cy="9210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http://fm.cnbc.com/applications/cnbc.com/resources/img/editorial/2013/12/26/101297666-174246467r.530x298.jpg?v=138809280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" r="8679"/>
          <a:stretch/>
        </p:blipFill>
        <p:spPr bwMode="auto">
          <a:xfrm>
            <a:off x="4419600" y="3968579"/>
            <a:ext cx="1391285" cy="813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http://www.mcdonalds.co.uk/content/dam/mcdonaldsuk/item/live/mcdonalds-Fries-Medium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1" t="7235" r="17892" b="8467"/>
          <a:stretch/>
        </p:blipFill>
        <p:spPr bwMode="auto">
          <a:xfrm>
            <a:off x="7917372" y="3937426"/>
            <a:ext cx="786130" cy="11820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http://previews.123rf.com/images/boarding1now/boarding1now1211/boarding1now121100079/16481624-Slice-of-a-Pepperoni-Pizza-isolated-on-white-background-Stock-Photo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9"/>
          <a:stretch/>
        </p:blipFill>
        <p:spPr bwMode="auto">
          <a:xfrm rot="16200000">
            <a:off x="5245100" y="2841043"/>
            <a:ext cx="1131570" cy="855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6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you try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life skills lesson you received.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steps on the handout for embedding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in the lesson.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 minutes)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you are finished, trade with someone who has a different lesson.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and appreciate your partner’s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embedded language lesson.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Offer your partne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some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ideas of language lessons within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skills lesson and ideas of activities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he/she could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to develop that language. (10 minutes)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14"/>
          <a:stretch/>
        </p:blipFill>
        <p:spPr>
          <a:xfrm>
            <a:off x="1564064" y="6126163"/>
            <a:ext cx="6015872" cy="5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for Today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86400"/>
          </a:xfrm>
        </p:spPr>
        <p:txBody>
          <a:bodyPr>
            <a:normAutofit fontScale="70000" lnSpcReduction="20000"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Content Objectives: the </a:t>
            </a: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examine a step-by-step framework for embedding English language development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OSY life skills lessons.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experience the framework through a modeled simulation of language development in an OSY life skills lesson.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apply the framework to another OSY lesson and peer-review a partner’s application of the framework.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864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Objectives: the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will listen and read along with the framework explanation.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will speak in a role play of language development from a sample life skills lesson.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will skim a life skills lesson and write a related language development objective. They will read and discuss their work with a peer. </a:t>
            </a:r>
          </a:p>
          <a:p>
            <a:pPr marL="0" indent="0" algn="ctr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6" r="64534" b="68007"/>
          <a:stretch/>
        </p:blipFill>
        <p:spPr>
          <a:xfrm>
            <a:off x="762000" y="480218"/>
            <a:ext cx="633412" cy="738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8" t="68257" r="85605" b="-1940"/>
          <a:stretch/>
        </p:blipFill>
        <p:spPr>
          <a:xfrm>
            <a:off x="7608092" y="463672"/>
            <a:ext cx="545308" cy="7577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16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-457200">
              <a:buNone/>
            </a:pP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Fifty Strategies for Teaching English Language Learners.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Herrell &amp; Jordan,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Pearson, 2008.</a:t>
            </a:r>
          </a:p>
          <a:p>
            <a:pPr marL="0" lvl="0" indent="-457200">
              <a:buNone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 TO strategies: Scaffolding options for teachers of English language learners, K-12.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-45720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Levine,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Smallwood, 2013. </a:t>
            </a:r>
          </a:p>
          <a:p>
            <a:pPr marL="0" lvl="0" indent="-45720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-457200"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www.ride.ri.gov/Portals/0/Uploads/Documents/Students-and-Families-Great-Schools/English-Language-Learners/go-to-strategies.pdf</a:t>
            </a: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-457200">
              <a:buNone/>
            </a:pP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-457200">
              <a:buNone/>
            </a:pP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-457200">
              <a:buNone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online (free!) Search </a:t>
            </a:r>
            <a:r>
              <a:rPr lang="en-US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 strategies pdf</a:t>
            </a:r>
            <a:endParaRPr lang="en-US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14"/>
          <a:stretch/>
        </p:blipFill>
        <p:spPr>
          <a:xfrm>
            <a:off x="1564064" y="6113219"/>
            <a:ext cx="6015872" cy="5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 and Debrief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1149" y="151867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 forget: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knowing your students and their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needs.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importance of the collective knowledge of your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colleagues.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take risks. Try the activity, tweak, and share with colleagues.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9" b="33430"/>
          <a:stretch/>
        </p:blipFill>
        <p:spPr>
          <a:xfrm>
            <a:off x="1038116" y="5943600"/>
            <a:ext cx="7115666" cy="65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9" b="33430"/>
          <a:stretch/>
        </p:blipFill>
        <p:spPr>
          <a:xfrm>
            <a:off x="1295400" y="5715000"/>
            <a:ext cx="7115666" cy="65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for Today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86400"/>
          </a:xfrm>
        </p:spPr>
        <p:txBody>
          <a:bodyPr>
            <a:normAutofit fontScale="70000" lnSpcReduction="20000"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Content Objectives: the </a:t>
            </a: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examine a step-by-step framework for embedding English language development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OSY life skills lessons.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experience the framework through a modeled simulation of language development in an OSY life skills lesson.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apply the framework to another OSY lesson and peer-review a partner’s application of the framework.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864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Objectives: the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will listen and read along with the framework explanation.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will speak in a role play of language development from a sample life skills lesson.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will skim a life skills lesson and write a related language development objective. They will read and discuss their work with a peer. </a:t>
            </a:r>
          </a:p>
          <a:p>
            <a:pPr marL="0" indent="0" algn="ctr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6" r="64534" b="68007"/>
          <a:stretch/>
        </p:blipFill>
        <p:spPr>
          <a:xfrm>
            <a:off x="762000" y="480218"/>
            <a:ext cx="633412" cy="738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8" t="68257" r="85605" b="-1940"/>
          <a:stretch/>
        </p:blipFill>
        <p:spPr>
          <a:xfrm>
            <a:off x="7608092" y="463672"/>
            <a:ext cx="545308" cy="7577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54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www.clipartsgram.com/image/458894236-thank-you-different-languages-seamless-pattern-group-hand-drawn-people-holding-signs-6290605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1"/>
          <a:stretch/>
        </p:blipFill>
        <p:spPr bwMode="auto">
          <a:xfrm>
            <a:off x="304800" y="381000"/>
            <a:ext cx="5334000" cy="617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s://www.clipartsgram.com/image/458894236-thank-you-different-languages-seamless-pattern-group-hand-drawn-people-holding-signs-6290605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12" b="7121"/>
          <a:stretch/>
        </p:blipFill>
        <p:spPr bwMode="auto">
          <a:xfrm>
            <a:off x="5604235" y="381000"/>
            <a:ext cx="3407790" cy="617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52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9" b="33430"/>
          <a:stretch/>
        </p:blipFill>
        <p:spPr>
          <a:xfrm>
            <a:off x="1295400" y="5715000"/>
            <a:ext cx="7115666" cy="65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93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7"/>
          <a:stretch/>
        </p:blipFill>
        <p:spPr>
          <a:xfrm>
            <a:off x="762000" y="5735782"/>
            <a:ext cx="7940511" cy="6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2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I embed English language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into life skills lessons?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webretailer.com/lean-commerce/wp-content/uploads/2014/09/Colourful-baby-ste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" y="1981200"/>
            <a:ext cx="743902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4515" y="553983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by step!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1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 is the content of the lesson?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What, exactly, are students learning about?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use this knowledge outside the classroom?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7"/>
          <a:stretch/>
        </p:blipFill>
        <p:spPr>
          <a:xfrm>
            <a:off x="762000" y="5735782"/>
            <a:ext cx="7940511" cy="698546"/>
          </a:xfrm>
          <a:prstGeom prst="rect">
            <a:avLst/>
          </a:prstGeom>
        </p:spPr>
      </p:pic>
      <p:pic>
        <p:nvPicPr>
          <p:cNvPr id="5" name="Picture 4" descr="http://www.huntingdonallsaints.org.uk/content/pages/uploaded_images/16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t="23599" r="82047" b="37662"/>
          <a:stretch/>
        </p:blipFill>
        <p:spPr bwMode="auto">
          <a:xfrm rot="17438533">
            <a:off x="5943600" y="543817"/>
            <a:ext cx="1059180" cy="662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89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yourself: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linguistic demands of the lesson?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students be doing with language in order to learn the content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List those language activities.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might they apply the learning to real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in other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14"/>
          <a:stretch/>
        </p:blipFill>
        <p:spPr>
          <a:xfrm>
            <a:off x="1565031" y="6126163"/>
            <a:ext cx="6015872" cy="574964"/>
          </a:xfrm>
          <a:prstGeom prst="rect">
            <a:avLst/>
          </a:prstGeom>
        </p:spPr>
      </p:pic>
      <p:pic>
        <p:nvPicPr>
          <p:cNvPr id="6" name="Picture 5" descr="http://www.huntingdonallsaints.org.uk/content/pages/uploaded_images/16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t="33408" r="67298" b="15792"/>
          <a:stretch/>
        </p:blipFill>
        <p:spPr bwMode="auto">
          <a:xfrm rot="15340482">
            <a:off x="6599646" y="531819"/>
            <a:ext cx="898525" cy="868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86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my students’ needs?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proficiency levels in English?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degree of formal education?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9" b="33430"/>
          <a:stretch/>
        </p:blipFill>
        <p:spPr>
          <a:xfrm>
            <a:off x="1014167" y="5796529"/>
            <a:ext cx="7115666" cy="659268"/>
          </a:xfrm>
          <a:prstGeom prst="rect">
            <a:avLst/>
          </a:prstGeom>
        </p:spPr>
      </p:pic>
      <p:pic>
        <p:nvPicPr>
          <p:cNvPr id="5" name="Picture 4" descr="http://www.huntingdonallsaints.org.uk/content/pages/uploaded_images/16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4" t="19162" r="52166" b="33631"/>
          <a:stretch/>
        </p:blipFill>
        <p:spPr bwMode="auto">
          <a:xfrm rot="16788308">
            <a:off x="6248400" y="545010"/>
            <a:ext cx="913765" cy="807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93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language point I could target or teach explicitly within the linguistic demands of the lesson, my students’ needs, and an application of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learning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English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beyond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lesson’s original purpose?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7"/>
          <a:stretch/>
        </p:blipFill>
        <p:spPr>
          <a:xfrm>
            <a:off x="746289" y="5959452"/>
            <a:ext cx="7940511" cy="698546"/>
          </a:xfrm>
          <a:prstGeom prst="rect">
            <a:avLst/>
          </a:prstGeom>
        </p:spPr>
      </p:pic>
      <p:pic>
        <p:nvPicPr>
          <p:cNvPr id="4" name="Picture 3" descr="http://www.huntingdonallsaints.org.uk/content/pages/uploaded_images/16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9" t="40551" r="33838" b="18486"/>
          <a:stretch/>
        </p:blipFill>
        <p:spPr bwMode="auto">
          <a:xfrm rot="17636451">
            <a:off x="6172200" y="609600"/>
            <a:ext cx="989965" cy="700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251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5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language objective. Use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Himmel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article for guidance. The objective is for you,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 you focus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 point of language that makes sense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learn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context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to….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14"/>
          <a:stretch/>
        </p:blipFill>
        <p:spPr>
          <a:xfrm>
            <a:off x="1564064" y="6021243"/>
            <a:ext cx="6015872" cy="574964"/>
          </a:xfrm>
          <a:prstGeom prst="rect">
            <a:avLst/>
          </a:prstGeom>
        </p:spPr>
      </p:pic>
      <p:pic>
        <p:nvPicPr>
          <p:cNvPr id="6" name="Picture 5" descr="http://www.huntingdonallsaints.org.uk/content/pages/uploaded_images/16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3" t="24511" r="17294" b="34076"/>
          <a:stretch/>
        </p:blipFill>
        <p:spPr bwMode="auto">
          <a:xfrm rot="19090643">
            <a:off x="6019800" y="492125"/>
            <a:ext cx="951865" cy="708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09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simple authentic exercise to practice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 you targeted.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those come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from?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ENL resources, adapted activities from the OSY lessons, resources on the GOSOSY website, your colleagues, and some resources from Alicia.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9" b="33430"/>
          <a:stretch/>
        </p:blipFill>
        <p:spPr>
          <a:xfrm>
            <a:off x="1014167" y="5979091"/>
            <a:ext cx="7115666" cy="659268"/>
          </a:xfrm>
          <a:prstGeom prst="rect">
            <a:avLst/>
          </a:prstGeom>
        </p:spPr>
      </p:pic>
      <p:pic>
        <p:nvPicPr>
          <p:cNvPr id="4" name="Picture 3" descr="http://www.huntingdonallsaints.org.uk/content/pages/uploaded_images/16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3" t="43209" b="15809"/>
          <a:stretch/>
        </p:blipFill>
        <p:spPr bwMode="auto">
          <a:xfrm rot="16514898">
            <a:off x="6096000" y="495618"/>
            <a:ext cx="981075" cy="701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27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1130</Words>
  <Application>Microsoft Office PowerPoint</Application>
  <PresentationFormat>On-screen Show (4:3)</PresentationFormat>
  <Paragraphs>168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Integrating Language Learning  into Life Skills Lessons</vt:lpstr>
      <vt:lpstr>Objectives for Today</vt:lpstr>
      <vt:lpstr>How do I embed English language  learning into life skills lessons?</vt:lpstr>
      <vt:lpstr>Step 1</vt:lpstr>
      <vt:lpstr>Step 2</vt:lpstr>
      <vt:lpstr>Step 3</vt:lpstr>
      <vt:lpstr>Step 4</vt:lpstr>
      <vt:lpstr>Step 5 </vt:lpstr>
      <vt:lpstr>Step 6</vt:lpstr>
      <vt:lpstr>Step 7</vt:lpstr>
      <vt:lpstr>But what does that look like?</vt:lpstr>
      <vt:lpstr>Step 2</vt:lpstr>
      <vt:lpstr>Step 3</vt:lpstr>
      <vt:lpstr>Step 4</vt:lpstr>
      <vt:lpstr>Step 5 </vt:lpstr>
      <vt:lpstr>Step 6</vt:lpstr>
      <vt:lpstr>Step 7</vt:lpstr>
      <vt:lpstr>PowerPoint Presentation</vt:lpstr>
      <vt:lpstr>Now you try</vt:lpstr>
      <vt:lpstr>Resources</vt:lpstr>
      <vt:lpstr>Share and Debrief</vt:lpstr>
      <vt:lpstr>Questions?</vt:lpstr>
      <vt:lpstr>Objectives for Today</vt:lpstr>
      <vt:lpstr>PowerPoint Presentation</vt:lpstr>
      <vt:lpstr>PowerPoint Presentation</vt:lpstr>
      <vt:lpstr>PowerPoint Presentation</vt:lpstr>
    </vt:vector>
  </TitlesOfParts>
  <Company>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Borssum, Alicia</dc:creator>
  <cp:lastModifiedBy>Van Borssum, Alicia</cp:lastModifiedBy>
  <cp:revision>40</cp:revision>
  <cp:lastPrinted>2016-11-23T18:55:56Z</cp:lastPrinted>
  <dcterms:created xsi:type="dcterms:W3CDTF">2015-06-13T12:56:46Z</dcterms:created>
  <dcterms:modified xsi:type="dcterms:W3CDTF">2016-11-23T19:02:54Z</dcterms:modified>
</cp:coreProperties>
</file>